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71" r:id="rId3"/>
    <p:sldId id="372" r:id="rId4"/>
    <p:sldId id="373" r:id="rId5"/>
    <p:sldId id="374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5" r:id="rId16"/>
    <p:sldId id="370" r:id="rId17"/>
    <p:sldId id="377" r:id="rId18"/>
    <p:sldId id="376" r:id="rId19"/>
    <p:sldId id="305" r:id="rId20"/>
    <p:sldId id="296" r:id="rId2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1" autoAdjust="0"/>
    <p:restoredTop sz="94660" autoAdjust="0"/>
  </p:normalViewPr>
  <p:slideViewPr>
    <p:cSldViewPr>
      <p:cViewPr varScale="1">
        <p:scale>
          <a:sx n="99" d="100"/>
          <a:sy n="99" d="100"/>
        </p:scale>
        <p:origin x="76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1769-15EE-4516-B032-C5A3274B5E4B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AD533-5554-4BA1-A814-8D98DD2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8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Элегантный абстрактный\Elegan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327576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13176"/>
            <a:ext cx="3643278" cy="115212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59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0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Элегантный абстрактный\Elegant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7488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557338"/>
            <a:ext cx="74993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-31750" y="6638925"/>
            <a:ext cx="1335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20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512" y="2348880"/>
            <a:ext cx="9180512" cy="18002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8991600" cy="1800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0"/>
            <a:r>
              <a:rPr lang="ru-RU" sz="2200" b="0" kern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«Глазовский Карнавал»</a:t>
            </a:r>
            <a:br>
              <a:rPr lang="ru-RU" sz="2200" b="0" kern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kern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(конкурс лучших муниципальных практик и инициатив социально-экономического развития в муниципальных образованиях на территориях присутствия </a:t>
            </a:r>
            <a:r>
              <a:rPr lang="ru-RU" sz="2200" b="0" kern="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2200" b="0" kern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0" kern="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200" b="0" kern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2022 году)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982330" y="6021288"/>
            <a:ext cx="69821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Удмуртская Республика, город Глазов, </a:t>
            </a:r>
          </a:p>
          <a:p>
            <a:pPr algn="r">
              <a:spcBef>
                <a:spcPts val="0"/>
              </a:spcBef>
            </a:pP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МБУК КЦ «Россия» - «Дом дружбы народов»</a:t>
            </a:r>
          </a:p>
        </p:txBody>
      </p:sp>
      <p:pic>
        <p:nvPicPr>
          <p:cNvPr id="4098" name="Picture 2" descr="D:\System\Desktop\Без-имени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989" y="44624"/>
            <a:ext cx="3146907" cy="1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тема шествия «Время быть здоровым …».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3C413-17FB-461E-9765-5E1515E07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6" y="2383330"/>
            <a:ext cx="3847276" cy="255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EEAEDB-100B-4B9A-919D-4BADF0872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28" y="2383330"/>
            <a:ext cx="3847278" cy="255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212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тема шествия «Время быть здоровым…».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C57D5-C15F-43F7-88ED-240FCAE4E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6696"/>
            <a:ext cx="3953543" cy="2628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059642-C4FF-45DF-ACB9-A29795520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07" y="2456696"/>
            <a:ext cx="3953543" cy="2628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16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 - тема шествия «Дари добро во благо мира».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5F901-5A33-45AF-BD76-3985E6D4D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9" y="2376943"/>
            <a:ext cx="4031898" cy="268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02A88E-36F6-45E0-9945-955877791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76943"/>
            <a:ext cx="3565742" cy="267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01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тема шествия «Дари добро во благо мира».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20BC8-48AE-45A6-9ABF-47C2620BA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2876"/>
            <a:ext cx="3943894" cy="262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57019F-7FC9-4470-B3ED-1FBEE0775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24" y="2212876"/>
            <a:ext cx="3943894" cy="262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4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тема шествия «Дари добро во благо мира».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B8171-15CF-4D6F-8CE7-8908B599C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9" y="2351936"/>
            <a:ext cx="3937941" cy="262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A0D595-2458-45D7-AE14-98DFB5FB2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35" y="2351936"/>
            <a:ext cx="3933133" cy="2621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060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835AF-1057-4E03-BE96-8D22E77A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FD87D-AC05-4925-86B1-E4115676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1" y="332656"/>
            <a:ext cx="7488237" cy="11430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тема шествия «Моя Удмуртия – гордость моя».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5AA0CC-7325-4251-9DE3-1A66A461C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0472"/>
            <a:ext cx="4031729" cy="268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E372F-AD7C-41B6-9985-C2624FF95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4"/>
            <a:ext cx="3994565" cy="266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16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тема шествия «Моя Удмуртия – гордость моя».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ABC41-A532-4DAA-990C-68ED2F2EB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923928" cy="2614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1851D9-0975-47B0-B337-679A9769E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2276872"/>
            <a:ext cx="3923928" cy="2614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776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41963-B495-4A8D-877C-9FD39AA3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79A16B-44DA-4EA8-AA03-F7663E8EF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7" y="188640"/>
            <a:ext cx="7718205" cy="1188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22487-C16E-41AA-9A4C-3A8CF4AF7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2" y="2204864"/>
            <a:ext cx="3960842" cy="263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FE609-146F-4B58-97F6-B58682CA2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960842" cy="263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969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AC2EE-1F04-495D-B119-51819FAE6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5EBD0-4725-48C6-B91F-F9261CD9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7" y="188640"/>
            <a:ext cx="7718205" cy="1188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1D587C-FC7E-4158-8632-1476FC3A4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" y="2060849"/>
            <a:ext cx="3772040" cy="264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B37184-8F20-4A6F-B614-2EE5EBF7F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30" y="2070761"/>
            <a:ext cx="3772040" cy="264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43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6984503" cy="4968552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        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Сегодня смело сказать, что Глазовский карнавал, на протяжении многих лет показывает единство, сплоченность, увлеченность в самореализации творческого проекта среди предприятий и учреждений города Глазова.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81" y="206956"/>
            <a:ext cx="7488237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499350" cy="51403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Актуальность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проведение Глазовского Карнавала в 2000 году стало то, что нашему городу для снятия общего социального напряжения необходимо событие, способное объединить всех горожан, независимо от их политических пристрастий, социально-экономического положения и культурного уровня.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Организаторы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Глазовского Карнавала считали символичным, что именно в День города необходимо развернуть на улицах города карнавальное действо, способное активизировать позитивную творческую энергию горожан, объединить разные возрастные и профессиональные группы.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2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3001070"/>
            <a:ext cx="4479256" cy="16520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7965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81" y="260648"/>
            <a:ext cx="7488237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499350" cy="51403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Глазовский Карнавал (2000-2022 гг.) проводится ежегодно, в рамках городского праздника «День города».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10.06.2018 г. - городской конкурс на лучшую праздничную колонну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 связующая нить…»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(смысловая фраза, которая соединила невидимым пунктиром наше прошлое и настоящее).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08.06.2019 г. - городской конкурс на лучшую праздничную колонну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«Время быть здоровым…»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(посвящено Году здоровья в Удмуртии)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12.06.2021 г.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на лучшую праздничную колонну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«Твори добро во благо мира…»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(посвящено добрым делам, поступкам)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04.06.2022 г. городской конкурс на лучшую праздничную колонну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Удмуртия – гордость моя»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(посвящено Году народного искусства и нематериального культурного наследия народов России) </a:t>
            </a:r>
          </a:p>
        </p:txBody>
      </p:sp>
    </p:spTree>
    <p:extLst>
      <p:ext uri="{BB962C8B-B14F-4D97-AF65-F5344CB8AC3E}">
        <p14:creationId xmlns:p14="http://schemas.microsoft.com/office/powerpoint/2010/main" val="305859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81" y="260648"/>
            <a:ext cx="7488237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9350" cy="5140325"/>
          </a:xfrm>
        </p:spPr>
        <p:txBody>
          <a:bodyPr/>
          <a:lstStyle/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Актуализация нравственных (духовных, душевных) потребностей, организация досуга и стимуляция творческой активности участников карнавала (шествия), объединенных общей идеей праздника.</a:t>
            </a:r>
          </a:p>
          <a:p>
            <a:pPr marL="0" indent="0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общей культуры праздника;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позитивной творческой энергии горожан;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объединение возрастных и профессиональных групп;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внутреннего потенциала промышленных предприятий, учреждений и организаций города через   творческую форму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83122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81" y="307157"/>
            <a:ext cx="7488237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425729"/>
            <a:ext cx="7499350" cy="51403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Первый Карнавал (2000 г.), являлся пилотной акцией, признанной привлечь широкое внимание к самой идеи Карнавала и вот уже 22 года Глазовский Карнавал стал доброй традицией городского праздника «День города».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Тематика шествия зависит прежде всего от общей концепции праздника.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Каждый год – это новые творческие проекты, которые воплощают предприятия и учреждения города.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0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г. - тема шествия «Времен связующая нить…»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F669D6-B711-4741-B761-B40B652E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43" y="2272751"/>
            <a:ext cx="4072481" cy="27922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271FED-CB2C-4A54-94DE-6FCB4C0D8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48365"/>
            <a:ext cx="4139543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0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5228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г. - тема шествия «Времен связующая нить…».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222383-4A9D-447E-A2CA-F2EFD1051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60" y="2444570"/>
            <a:ext cx="3924433" cy="261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300243-A504-4D46-BF62-233CB7321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8" y="2327148"/>
            <a:ext cx="4157832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г. - тема шествия «Времен связующая нить…».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225A1-0890-4373-9900-28254888A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7" y="2348880"/>
            <a:ext cx="3923928" cy="261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8BF10E-CC95-4791-82FE-CCC416D2C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923928" cy="261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988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г. - тема шествия «Время быть здоровым…».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F79DFE-466E-45D0-A5B7-9620FC2CC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3" y="2420888"/>
            <a:ext cx="3851920" cy="256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20891F-C63F-403D-B6A7-BB08ADD16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89" y="2416084"/>
            <a:ext cx="3859146" cy="256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24205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1416</TotalTime>
  <Words>523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Ariston</vt:lpstr>
      <vt:lpstr>Baskerville Old Face</vt:lpstr>
      <vt:lpstr>Calibri</vt:lpstr>
      <vt:lpstr>Times New Roman</vt:lpstr>
      <vt:lpstr>Elegant</vt:lpstr>
      <vt:lpstr>Презентация «Глазовский Карнавал» (конкурс лучших муниципальных практик и инициатив социально-экономического развития в муниципальных образованиях на территориях присутствия Госкорпорации «Росатом» в 2022 году)</vt:lpstr>
      <vt:lpstr>Актуальность</vt:lpstr>
      <vt:lpstr>Сроки проведения</vt:lpstr>
      <vt:lpstr>Цель и задачи практики</vt:lpstr>
      <vt:lpstr>Краткое описание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 г. – тема шествия «Моя Удмуртия – гордость моя».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Абстрактный</dc:subject>
  <dc:creator>User</dc:creator>
  <dc:description>http://propowerpoint.ru - Бесплатные шаблоны для презентаций. Полезные советы и уроки PowerPoint .</dc:description>
  <cp:lastModifiedBy>User</cp:lastModifiedBy>
  <cp:revision>167</cp:revision>
  <cp:lastPrinted>2016-01-26T07:03:19Z</cp:lastPrinted>
  <dcterms:created xsi:type="dcterms:W3CDTF">2016-01-25T12:16:31Z</dcterms:created>
  <dcterms:modified xsi:type="dcterms:W3CDTF">2022-07-01T11:48:37Z</dcterms:modified>
</cp:coreProperties>
</file>